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D0E33-CE80-4BA9-BFB6-B5F9B6ABD29C}" type="doc">
      <dgm:prSet loTypeId="urn:microsoft.com/office/officeart/2008/layout/HorizontalMultiLevelHierarchy" loCatId="hierarchy" qsTypeId="urn:microsoft.com/office/officeart/2005/8/quickstyle/3d4" qsCatId="3D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AAC0EBE6-25E3-4D3A-97DA-87C6E79D749F}">
      <dgm:prSet phldrT="[Texto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pt-BR" dirty="0"/>
            <a:t>ORGANOGRAMA INSTITUCIONAL</a:t>
          </a:r>
        </a:p>
      </dgm:t>
    </dgm:pt>
    <dgm:pt modelId="{2A1495CB-E5BC-4F57-953E-D96CC494B7FF}" type="parTrans" cxnId="{D3A8534E-7140-4117-8D7F-1A1F81293462}">
      <dgm:prSet/>
      <dgm:spPr/>
      <dgm:t>
        <a:bodyPr/>
        <a:lstStyle/>
        <a:p>
          <a:endParaRPr lang="pt-BR"/>
        </a:p>
      </dgm:t>
    </dgm:pt>
    <dgm:pt modelId="{061A1C40-B337-4AD9-86F8-1BD0A2682057}" type="sibTrans" cxnId="{D3A8534E-7140-4117-8D7F-1A1F81293462}">
      <dgm:prSet/>
      <dgm:spPr/>
      <dgm:t>
        <a:bodyPr/>
        <a:lstStyle/>
        <a:p>
          <a:endParaRPr lang="pt-BR"/>
        </a:p>
      </dgm:t>
    </dgm:pt>
    <dgm:pt modelId="{B1FE99A4-66EF-4E80-8711-670B4809688D}" type="asst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dirty="0"/>
            <a:t>Plenário</a:t>
          </a:r>
        </a:p>
      </dgm:t>
    </dgm:pt>
    <dgm:pt modelId="{E53409F8-488E-4E03-A998-8EB2E476A4B2}" type="parTrans" cxnId="{A9DE4B1F-162B-45F1-8403-58EFD68332D2}">
      <dgm:prSet/>
      <dgm:spPr/>
      <dgm:t>
        <a:bodyPr/>
        <a:lstStyle/>
        <a:p>
          <a:endParaRPr lang="pt-BR"/>
        </a:p>
      </dgm:t>
    </dgm:pt>
    <dgm:pt modelId="{B70ED6C5-ABC7-4B23-98FD-C6C220A5379F}" type="sibTrans" cxnId="{A9DE4B1F-162B-45F1-8403-58EFD68332D2}">
      <dgm:prSet/>
      <dgm:spPr/>
      <dgm:t>
        <a:bodyPr/>
        <a:lstStyle/>
        <a:p>
          <a:endParaRPr lang="pt-BR"/>
        </a:p>
      </dgm:t>
    </dgm:pt>
    <dgm:pt modelId="{11B5B3C2-9D02-4E46-BC5E-F30BEC2EBC6A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dirty="0"/>
            <a:t>Mesa Diretora</a:t>
          </a:r>
        </a:p>
      </dgm:t>
    </dgm:pt>
    <dgm:pt modelId="{74959523-3624-460C-9649-FB7133BB31F7}" type="parTrans" cxnId="{AE61BC9B-FC12-462A-B7EF-A9CB2149EF2F}">
      <dgm:prSet/>
      <dgm:spPr/>
      <dgm:t>
        <a:bodyPr/>
        <a:lstStyle/>
        <a:p>
          <a:endParaRPr lang="pt-BR"/>
        </a:p>
      </dgm:t>
    </dgm:pt>
    <dgm:pt modelId="{FBB4712B-ABE8-4F3E-9350-3C207B414E37}" type="sibTrans" cxnId="{AE61BC9B-FC12-462A-B7EF-A9CB2149EF2F}">
      <dgm:prSet/>
      <dgm:spPr/>
      <dgm:t>
        <a:bodyPr/>
        <a:lstStyle/>
        <a:p>
          <a:endParaRPr lang="pt-BR"/>
        </a:p>
      </dgm:t>
    </dgm:pt>
    <dgm:pt modelId="{AF83C374-97CB-4894-8456-B3932382E7AD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dirty="0"/>
            <a:t>Presidente</a:t>
          </a:r>
        </a:p>
      </dgm:t>
    </dgm:pt>
    <dgm:pt modelId="{5FF08652-AC0F-4322-A86D-17069C26202B}" type="parTrans" cxnId="{EA45C5B7-4F3C-4310-A4F3-0CDE2A1160FA}">
      <dgm:prSet/>
      <dgm:spPr/>
      <dgm:t>
        <a:bodyPr/>
        <a:lstStyle/>
        <a:p>
          <a:endParaRPr lang="pt-BR"/>
        </a:p>
      </dgm:t>
    </dgm:pt>
    <dgm:pt modelId="{B1DC597E-22F8-4907-B710-9678EA6B7F14}" type="sibTrans" cxnId="{EA45C5B7-4F3C-4310-A4F3-0CDE2A1160FA}">
      <dgm:prSet/>
      <dgm:spPr/>
      <dgm:t>
        <a:bodyPr/>
        <a:lstStyle/>
        <a:p>
          <a:endParaRPr lang="pt-BR"/>
        </a:p>
      </dgm:t>
    </dgm:pt>
    <dgm:pt modelId="{A1FBD843-9A3D-4F75-AADD-E1A602A8A137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dirty="0"/>
            <a:t>Assessor Jurídico</a:t>
          </a:r>
        </a:p>
      </dgm:t>
    </dgm:pt>
    <dgm:pt modelId="{763C5F5D-919D-4F10-8550-5690D9793AAD}" type="parTrans" cxnId="{D6E3A0DD-C2BE-4648-830C-FB2771CEC6F1}">
      <dgm:prSet/>
      <dgm:spPr/>
      <dgm:t>
        <a:bodyPr/>
        <a:lstStyle/>
        <a:p>
          <a:endParaRPr lang="pt-BR"/>
        </a:p>
      </dgm:t>
    </dgm:pt>
    <dgm:pt modelId="{57BCCEB3-FBA6-4F22-B3FE-3FA9D9721CCD}" type="sibTrans" cxnId="{D6E3A0DD-C2BE-4648-830C-FB2771CEC6F1}">
      <dgm:prSet/>
      <dgm:spPr/>
      <dgm:t>
        <a:bodyPr/>
        <a:lstStyle/>
        <a:p>
          <a:endParaRPr lang="pt-BR"/>
        </a:p>
      </dgm:t>
    </dgm:pt>
    <dgm:pt modelId="{6CE6CF69-278D-4CF6-9405-BC66E4BE69BC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dirty="0"/>
            <a:t>Assistente Legislativa</a:t>
          </a:r>
        </a:p>
      </dgm:t>
    </dgm:pt>
    <dgm:pt modelId="{1AAF9723-6C5F-4768-8993-8D45F448A958}" type="parTrans" cxnId="{16E052B2-2010-460E-B230-B195A5B936FC}">
      <dgm:prSet/>
      <dgm:spPr/>
      <dgm:t>
        <a:bodyPr/>
        <a:lstStyle/>
        <a:p>
          <a:endParaRPr lang="pt-BR"/>
        </a:p>
      </dgm:t>
    </dgm:pt>
    <dgm:pt modelId="{FAFDAF91-8F45-4195-AD04-C6852CC36044}" type="sibTrans" cxnId="{16E052B2-2010-460E-B230-B195A5B936FC}">
      <dgm:prSet/>
      <dgm:spPr/>
      <dgm:t>
        <a:bodyPr/>
        <a:lstStyle/>
        <a:p>
          <a:endParaRPr lang="pt-BR"/>
        </a:p>
      </dgm:t>
    </dgm:pt>
    <dgm:pt modelId="{B5DFC1F9-B5B8-4399-8431-6B31C237FBB7}" type="pres">
      <dgm:prSet presAssocID="{26BD0E33-CE80-4BA9-BFB6-B5F9B6ABD29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01B2590-0D99-43B3-AE04-380DF3D4694C}" type="pres">
      <dgm:prSet presAssocID="{AAC0EBE6-25E3-4D3A-97DA-87C6E79D749F}" presName="root1" presStyleCnt="0"/>
      <dgm:spPr/>
    </dgm:pt>
    <dgm:pt modelId="{AED36C2F-DCEF-41FC-99C9-2DC847345C0F}" type="pres">
      <dgm:prSet presAssocID="{AAC0EBE6-25E3-4D3A-97DA-87C6E79D749F}" presName="LevelOneTextNode" presStyleLbl="node0" presStyleIdx="0" presStyleCnt="1">
        <dgm:presLayoutVars>
          <dgm:chPref val="3"/>
        </dgm:presLayoutVars>
      </dgm:prSet>
      <dgm:spPr/>
    </dgm:pt>
    <dgm:pt modelId="{6F63F76A-B0BB-477D-B80E-F47DF38B7D58}" type="pres">
      <dgm:prSet presAssocID="{AAC0EBE6-25E3-4D3A-97DA-87C6E79D749F}" presName="level2hierChild" presStyleCnt="0"/>
      <dgm:spPr/>
    </dgm:pt>
    <dgm:pt modelId="{CA43F3F0-4B8C-4809-BFB9-5DBD066AD0AF}" type="pres">
      <dgm:prSet presAssocID="{E53409F8-488E-4E03-A998-8EB2E476A4B2}" presName="conn2-1" presStyleLbl="parChTrans1D2" presStyleIdx="0" presStyleCnt="5"/>
      <dgm:spPr/>
    </dgm:pt>
    <dgm:pt modelId="{1088C6F0-2390-49CC-A6FE-3A309B475C03}" type="pres">
      <dgm:prSet presAssocID="{E53409F8-488E-4E03-A998-8EB2E476A4B2}" presName="connTx" presStyleLbl="parChTrans1D2" presStyleIdx="0" presStyleCnt="5"/>
      <dgm:spPr/>
    </dgm:pt>
    <dgm:pt modelId="{8BFAC8D5-932B-46CC-AC1E-ECF4FA4901FA}" type="pres">
      <dgm:prSet presAssocID="{B1FE99A4-66EF-4E80-8711-670B4809688D}" presName="root2" presStyleCnt="0"/>
      <dgm:spPr/>
    </dgm:pt>
    <dgm:pt modelId="{12346BE1-F092-42CE-8E96-D60B52510559}" type="pres">
      <dgm:prSet presAssocID="{B1FE99A4-66EF-4E80-8711-670B4809688D}" presName="LevelTwoTextNode" presStyleLbl="asst1" presStyleIdx="0" presStyleCnt="1">
        <dgm:presLayoutVars>
          <dgm:chPref val="3"/>
        </dgm:presLayoutVars>
      </dgm:prSet>
      <dgm:spPr/>
    </dgm:pt>
    <dgm:pt modelId="{1B66062E-3B4D-4D20-AEAD-84CDC56AA67C}" type="pres">
      <dgm:prSet presAssocID="{B1FE99A4-66EF-4E80-8711-670B4809688D}" presName="level3hierChild" presStyleCnt="0"/>
      <dgm:spPr/>
    </dgm:pt>
    <dgm:pt modelId="{44311526-60FE-4A99-8607-0553FAE6ED11}" type="pres">
      <dgm:prSet presAssocID="{74959523-3624-460C-9649-FB7133BB31F7}" presName="conn2-1" presStyleLbl="parChTrans1D2" presStyleIdx="1" presStyleCnt="5"/>
      <dgm:spPr/>
    </dgm:pt>
    <dgm:pt modelId="{9C658A43-9A5F-4BF2-877E-BD86684C64E3}" type="pres">
      <dgm:prSet presAssocID="{74959523-3624-460C-9649-FB7133BB31F7}" presName="connTx" presStyleLbl="parChTrans1D2" presStyleIdx="1" presStyleCnt="5"/>
      <dgm:spPr/>
    </dgm:pt>
    <dgm:pt modelId="{66EC5358-977C-4A09-9130-721FEC205D72}" type="pres">
      <dgm:prSet presAssocID="{11B5B3C2-9D02-4E46-BC5E-F30BEC2EBC6A}" presName="root2" presStyleCnt="0"/>
      <dgm:spPr/>
    </dgm:pt>
    <dgm:pt modelId="{01ABB0D4-27F6-4881-ABC2-A1AB7C436A61}" type="pres">
      <dgm:prSet presAssocID="{11B5B3C2-9D02-4E46-BC5E-F30BEC2EBC6A}" presName="LevelTwoTextNode" presStyleLbl="node2" presStyleIdx="0" presStyleCnt="4">
        <dgm:presLayoutVars>
          <dgm:chPref val="3"/>
        </dgm:presLayoutVars>
      </dgm:prSet>
      <dgm:spPr/>
    </dgm:pt>
    <dgm:pt modelId="{33DED40A-C10A-4590-B259-F3210B826C95}" type="pres">
      <dgm:prSet presAssocID="{11B5B3C2-9D02-4E46-BC5E-F30BEC2EBC6A}" presName="level3hierChild" presStyleCnt="0"/>
      <dgm:spPr/>
    </dgm:pt>
    <dgm:pt modelId="{422A6B20-B328-4FFA-8675-373EDE0A8A8A}" type="pres">
      <dgm:prSet presAssocID="{5FF08652-AC0F-4322-A86D-17069C26202B}" presName="conn2-1" presStyleLbl="parChTrans1D2" presStyleIdx="2" presStyleCnt="5"/>
      <dgm:spPr/>
    </dgm:pt>
    <dgm:pt modelId="{177BBDBD-DD72-4E87-960F-5AE751F70597}" type="pres">
      <dgm:prSet presAssocID="{5FF08652-AC0F-4322-A86D-17069C26202B}" presName="connTx" presStyleLbl="parChTrans1D2" presStyleIdx="2" presStyleCnt="5"/>
      <dgm:spPr/>
    </dgm:pt>
    <dgm:pt modelId="{4823707B-DB57-482F-82DA-FE3FCCED05A1}" type="pres">
      <dgm:prSet presAssocID="{AF83C374-97CB-4894-8456-B3932382E7AD}" presName="root2" presStyleCnt="0"/>
      <dgm:spPr/>
    </dgm:pt>
    <dgm:pt modelId="{0FB2A1C7-12B5-4B93-ADE7-38DFB4AE74F6}" type="pres">
      <dgm:prSet presAssocID="{AF83C374-97CB-4894-8456-B3932382E7AD}" presName="LevelTwoTextNode" presStyleLbl="node2" presStyleIdx="1" presStyleCnt="4">
        <dgm:presLayoutVars>
          <dgm:chPref val="3"/>
        </dgm:presLayoutVars>
      </dgm:prSet>
      <dgm:spPr/>
    </dgm:pt>
    <dgm:pt modelId="{1AEF82A1-692B-4DC8-BB5A-93D619C349AF}" type="pres">
      <dgm:prSet presAssocID="{AF83C374-97CB-4894-8456-B3932382E7AD}" presName="level3hierChild" presStyleCnt="0"/>
      <dgm:spPr/>
    </dgm:pt>
    <dgm:pt modelId="{15FDA7A9-CDBE-4485-B85C-DD90F5C2BDF5}" type="pres">
      <dgm:prSet presAssocID="{763C5F5D-919D-4F10-8550-5690D9793AAD}" presName="conn2-1" presStyleLbl="parChTrans1D2" presStyleIdx="3" presStyleCnt="5"/>
      <dgm:spPr/>
    </dgm:pt>
    <dgm:pt modelId="{14FFDC5B-1E15-472D-9FBB-059B7CB9995E}" type="pres">
      <dgm:prSet presAssocID="{763C5F5D-919D-4F10-8550-5690D9793AAD}" presName="connTx" presStyleLbl="parChTrans1D2" presStyleIdx="3" presStyleCnt="5"/>
      <dgm:spPr/>
    </dgm:pt>
    <dgm:pt modelId="{DFA1B2A2-067F-4497-848C-696DA8FD7AD3}" type="pres">
      <dgm:prSet presAssocID="{A1FBD843-9A3D-4F75-AADD-E1A602A8A137}" presName="root2" presStyleCnt="0"/>
      <dgm:spPr/>
    </dgm:pt>
    <dgm:pt modelId="{D1929B71-DEC0-4848-93BF-71E3083ADA96}" type="pres">
      <dgm:prSet presAssocID="{A1FBD843-9A3D-4F75-AADD-E1A602A8A137}" presName="LevelTwoTextNode" presStyleLbl="node2" presStyleIdx="2" presStyleCnt="4">
        <dgm:presLayoutVars>
          <dgm:chPref val="3"/>
        </dgm:presLayoutVars>
      </dgm:prSet>
      <dgm:spPr/>
    </dgm:pt>
    <dgm:pt modelId="{0EE8E165-C410-4CE6-9AE8-8C6177D9ADC1}" type="pres">
      <dgm:prSet presAssocID="{A1FBD843-9A3D-4F75-AADD-E1A602A8A137}" presName="level3hierChild" presStyleCnt="0"/>
      <dgm:spPr/>
    </dgm:pt>
    <dgm:pt modelId="{EF628028-990D-47AD-8643-791A4965C7B9}" type="pres">
      <dgm:prSet presAssocID="{1AAF9723-6C5F-4768-8993-8D45F448A958}" presName="conn2-1" presStyleLbl="parChTrans1D2" presStyleIdx="4" presStyleCnt="5"/>
      <dgm:spPr/>
    </dgm:pt>
    <dgm:pt modelId="{59182863-98D4-4F26-83C1-695AD354452B}" type="pres">
      <dgm:prSet presAssocID="{1AAF9723-6C5F-4768-8993-8D45F448A958}" presName="connTx" presStyleLbl="parChTrans1D2" presStyleIdx="4" presStyleCnt="5"/>
      <dgm:spPr/>
    </dgm:pt>
    <dgm:pt modelId="{D7EF83DD-CC6D-4621-8D34-873D65D3475F}" type="pres">
      <dgm:prSet presAssocID="{6CE6CF69-278D-4CF6-9405-BC66E4BE69BC}" presName="root2" presStyleCnt="0"/>
      <dgm:spPr/>
    </dgm:pt>
    <dgm:pt modelId="{4313636D-72A0-48BF-87DC-3FD5DB7233FF}" type="pres">
      <dgm:prSet presAssocID="{6CE6CF69-278D-4CF6-9405-BC66E4BE69BC}" presName="LevelTwoTextNode" presStyleLbl="node2" presStyleIdx="3" presStyleCnt="4">
        <dgm:presLayoutVars>
          <dgm:chPref val="3"/>
        </dgm:presLayoutVars>
      </dgm:prSet>
      <dgm:spPr/>
    </dgm:pt>
    <dgm:pt modelId="{60CF6185-4CA2-49D1-AC0E-2FF2F4566756}" type="pres">
      <dgm:prSet presAssocID="{6CE6CF69-278D-4CF6-9405-BC66E4BE69BC}" presName="level3hierChild" presStyleCnt="0"/>
      <dgm:spPr/>
    </dgm:pt>
  </dgm:ptLst>
  <dgm:cxnLst>
    <dgm:cxn modelId="{3A148714-C710-4ED8-9DD7-D4A0BCEB8987}" type="presOf" srcId="{763C5F5D-919D-4F10-8550-5690D9793AAD}" destId="{14FFDC5B-1E15-472D-9FBB-059B7CB9995E}" srcOrd="1" destOrd="0" presId="urn:microsoft.com/office/officeart/2008/layout/HorizontalMultiLevelHierarchy"/>
    <dgm:cxn modelId="{A9DE4B1F-162B-45F1-8403-58EFD68332D2}" srcId="{AAC0EBE6-25E3-4D3A-97DA-87C6E79D749F}" destId="{B1FE99A4-66EF-4E80-8711-670B4809688D}" srcOrd="0" destOrd="0" parTransId="{E53409F8-488E-4E03-A998-8EB2E476A4B2}" sibTransId="{B70ED6C5-ABC7-4B23-98FD-C6C220A5379F}"/>
    <dgm:cxn modelId="{27A1CF24-EFE6-4044-9204-92A983011AF1}" type="presOf" srcId="{E53409F8-488E-4E03-A998-8EB2E476A4B2}" destId="{1088C6F0-2390-49CC-A6FE-3A309B475C03}" srcOrd="1" destOrd="0" presId="urn:microsoft.com/office/officeart/2008/layout/HorizontalMultiLevelHierarchy"/>
    <dgm:cxn modelId="{7657BA5C-90B9-44F4-BD28-0E3E62AF12AA}" type="presOf" srcId="{E53409F8-488E-4E03-A998-8EB2E476A4B2}" destId="{CA43F3F0-4B8C-4809-BFB9-5DBD066AD0AF}" srcOrd="0" destOrd="0" presId="urn:microsoft.com/office/officeart/2008/layout/HorizontalMultiLevelHierarchy"/>
    <dgm:cxn modelId="{D979AC5D-B0A3-4AA3-BC95-8097780A5B8C}" type="presOf" srcId="{11B5B3C2-9D02-4E46-BC5E-F30BEC2EBC6A}" destId="{01ABB0D4-27F6-4881-ABC2-A1AB7C436A61}" srcOrd="0" destOrd="0" presId="urn:microsoft.com/office/officeart/2008/layout/HorizontalMultiLevelHierarchy"/>
    <dgm:cxn modelId="{B096E164-7E84-4C1F-93A4-D330E2EB04B6}" type="presOf" srcId="{5FF08652-AC0F-4322-A86D-17069C26202B}" destId="{177BBDBD-DD72-4E87-960F-5AE751F70597}" srcOrd="1" destOrd="0" presId="urn:microsoft.com/office/officeart/2008/layout/HorizontalMultiLevelHierarchy"/>
    <dgm:cxn modelId="{0461FC67-13E4-451C-B89C-CA10A53E3F17}" type="presOf" srcId="{6CE6CF69-278D-4CF6-9405-BC66E4BE69BC}" destId="{4313636D-72A0-48BF-87DC-3FD5DB7233FF}" srcOrd="0" destOrd="0" presId="urn:microsoft.com/office/officeart/2008/layout/HorizontalMultiLevelHierarchy"/>
    <dgm:cxn modelId="{D3A8534E-7140-4117-8D7F-1A1F81293462}" srcId="{26BD0E33-CE80-4BA9-BFB6-B5F9B6ABD29C}" destId="{AAC0EBE6-25E3-4D3A-97DA-87C6E79D749F}" srcOrd="0" destOrd="0" parTransId="{2A1495CB-E5BC-4F57-953E-D96CC494B7FF}" sibTransId="{061A1C40-B337-4AD9-86F8-1BD0A2682057}"/>
    <dgm:cxn modelId="{073A7D4F-B5BE-4F83-92B2-E94FA3A2F27E}" type="presOf" srcId="{74959523-3624-460C-9649-FB7133BB31F7}" destId="{9C658A43-9A5F-4BF2-877E-BD86684C64E3}" srcOrd="1" destOrd="0" presId="urn:microsoft.com/office/officeart/2008/layout/HorizontalMultiLevelHierarchy"/>
    <dgm:cxn modelId="{96277855-F06F-4554-91B2-98971A3B8DB8}" type="presOf" srcId="{B1FE99A4-66EF-4E80-8711-670B4809688D}" destId="{12346BE1-F092-42CE-8E96-D60B52510559}" srcOrd="0" destOrd="0" presId="urn:microsoft.com/office/officeart/2008/layout/HorizontalMultiLevelHierarchy"/>
    <dgm:cxn modelId="{8ACB4282-C70F-40E5-A39E-BB77AD15A421}" type="presOf" srcId="{AF83C374-97CB-4894-8456-B3932382E7AD}" destId="{0FB2A1C7-12B5-4B93-ADE7-38DFB4AE74F6}" srcOrd="0" destOrd="0" presId="urn:microsoft.com/office/officeart/2008/layout/HorizontalMultiLevelHierarchy"/>
    <dgm:cxn modelId="{AE61BC9B-FC12-462A-B7EF-A9CB2149EF2F}" srcId="{AAC0EBE6-25E3-4D3A-97DA-87C6E79D749F}" destId="{11B5B3C2-9D02-4E46-BC5E-F30BEC2EBC6A}" srcOrd="1" destOrd="0" parTransId="{74959523-3624-460C-9649-FB7133BB31F7}" sibTransId="{FBB4712B-ABE8-4F3E-9350-3C207B414E37}"/>
    <dgm:cxn modelId="{FD6355AD-FA86-43E2-8CA7-085279BF0B57}" type="presOf" srcId="{AAC0EBE6-25E3-4D3A-97DA-87C6E79D749F}" destId="{AED36C2F-DCEF-41FC-99C9-2DC847345C0F}" srcOrd="0" destOrd="0" presId="urn:microsoft.com/office/officeart/2008/layout/HorizontalMultiLevelHierarchy"/>
    <dgm:cxn modelId="{16E052B2-2010-460E-B230-B195A5B936FC}" srcId="{AAC0EBE6-25E3-4D3A-97DA-87C6E79D749F}" destId="{6CE6CF69-278D-4CF6-9405-BC66E4BE69BC}" srcOrd="4" destOrd="0" parTransId="{1AAF9723-6C5F-4768-8993-8D45F448A958}" sibTransId="{FAFDAF91-8F45-4195-AD04-C6852CC36044}"/>
    <dgm:cxn modelId="{6DC0FCB4-A465-4416-A4E6-6BBC8663B735}" type="presOf" srcId="{74959523-3624-460C-9649-FB7133BB31F7}" destId="{44311526-60FE-4A99-8607-0553FAE6ED11}" srcOrd="0" destOrd="0" presId="urn:microsoft.com/office/officeart/2008/layout/HorizontalMultiLevelHierarchy"/>
    <dgm:cxn modelId="{9577FCB5-467D-4109-9E8E-E447D6CCCE61}" type="presOf" srcId="{A1FBD843-9A3D-4F75-AADD-E1A602A8A137}" destId="{D1929B71-DEC0-4848-93BF-71E3083ADA96}" srcOrd="0" destOrd="0" presId="urn:microsoft.com/office/officeart/2008/layout/HorizontalMultiLevelHierarchy"/>
    <dgm:cxn modelId="{EA45C5B7-4F3C-4310-A4F3-0CDE2A1160FA}" srcId="{AAC0EBE6-25E3-4D3A-97DA-87C6E79D749F}" destId="{AF83C374-97CB-4894-8456-B3932382E7AD}" srcOrd="2" destOrd="0" parTransId="{5FF08652-AC0F-4322-A86D-17069C26202B}" sibTransId="{B1DC597E-22F8-4907-B710-9678EA6B7F14}"/>
    <dgm:cxn modelId="{EB4BF0C2-48E8-447A-9322-F29A075D38AF}" type="presOf" srcId="{1AAF9723-6C5F-4768-8993-8D45F448A958}" destId="{59182863-98D4-4F26-83C1-695AD354452B}" srcOrd="1" destOrd="0" presId="urn:microsoft.com/office/officeart/2008/layout/HorizontalMultiLevelHierarchy"/>
    <dgm:cxn modelId="{D2AC7ECB-9774-4BD0-8D4C-CF0FC0BE7625}" type="presOf" srcId="{26BD0E33-CE80-4BA9-BFB6-B5F9B6ABD29C}" destId="{B5DFC1F9-B5B8-4399-8431-6B31C237FBB7}" srcOrd="0" destOrd="0" presId="urn:microsoft.com/office/officeart/2008/layout/HorizontalMultiLevelHierarchy"/>
    <dgm:cxn modelId="{6B2DAED3-4820-47AF-A21F-DD03BF5042FA}" type="presOf" srcId="{1AAF9723-6C5F-4768-8993-8D45F448A958}" destId="{EF628028-990D-47AD-8643-791A4965C7B9}" srcOrd="0" destOrd="0" presId="urn:microsoft.com/office/officeart/2008/layout/HorizontalMultiLevelHierarchy"/>
    <dgm:cxn modelId="{D6E3A0DD-C2BE-4648-830C-FB2771CEC6F1}" srcId="{AAC0EBE6-25E3-4D3A-97DA-87C6E79D749F}" destId="{A1FBD843-9A3D-4F75-AADD-E1A602A8A137}" srcOrd="3" destOrd="0" parTransId="{763C5F5D-919D-4F10-8550-5690D9793AAD}" sibTransId="{57BCCEB3-FBA6-4F22-B3FE-3FA9D9721CCD}"/>
    <dgm:cxn modelId="{0072C0E3-5D9D-47D7-9973-2A94E40A90C9}" type="presOf" srcId="{5FF08652-AC0F-4322-A86D-17069C26202B}" destId="{422A6B20-B328-4FFA-8675-373EDE0A8A8A}" srcOrd="0" destOrd="0" presId="urn:microsoft.com/office/officeart/2008/layout/HorizontalMultiLevelHierarchy"/>
    <dgm:cxn modelId="{485BC6E7-3BF8-4684-8DD1-7E64F9B2A521}" type="presOf" srcId="{763C5F5D-919D-4F10-8550-5690D9793AAD}" destId="{15FDA7A9-CDBE-4485-B85C-DD90F5C2BDF5}" srcOrd="0" destOrd="0" presId="urn:microsoft.com/office/officeart/2008/layout/HorizontalMultiLevelHierarchy"/>
    <dgm:cxn modelId="{968FE6C1-BFF3-4076-B713-D0113183A77B}" type="presParOf" srcId="{B5DFC1F9-B5B8-4399-8431-6B31C237FBB7}" destId="{201B2590-0D99-43B3-AE04-380DF3D4694C}" srcOrd="0" destOrd="0" presId="urn:microsoft.com/office/officeart/2008/layout/HorizontalMultiLevelHierarchy"/>
    <dgm:cxn modelId="{FD810A77-275A-4C1A-9923-EF949F00AC21}" type="presParOf" srcId="{201B2590-0D99-43B3-AE04-380DF3D4694C}" destId="{AED36C2F-DCEF-41FC-99C9-2DC847345C0F}" srcOrd="0" destOrd="0" presId="urn:microsoft.com/office/officeart/2008/layout/HorizontalMultiLevelHierarchy"/>
    <dgm:cxn modelId="{33E33411-1526-4DEC-83DF-692FC256A716}" type="presParOf" srcId="{201B2590-0D99-43B3-AE04-380DF3D4694C}" destId="{6F63F76A-B0BB-477D-B80E-F47DF38B7D58}" srcOrd="1" destOrd="0" presId="urn:microsoft.com/office/officeart/2008/layout/HorizontalMultiLevelHierarchy"/>
    <dgm:cxn modelId="{F5899D31-84B3-4D38-8731-FEB20FDA4910}" type="presParOf" srcId="{6F63F76A-B0BB-477D-B80E-F47DF38B7D58}" destId="{CA43F3F0-4B8C-4809-BFB9-5DBD066AD0AF}" srcOrd="0" destOrd="0" presId="urn:microsoft.com/office/officeart/2008/layout/HorizontalMultiLevelHierarchy"/>
    <dgm:cxn modelId="{E4287565-4668-4A3D-9C13-7CCAE18F36A6}" type="presParOf" srcId="{CA43F3F0-4B8C-4809-BFB9-5DBD066AD0AF}" destId="{1088C6F0-2390-49CC-A6FE-3A309B475C03}" srcOrd="0" destOrd="0" presId="urn:microsoft.com/office/officeart/2008/layout/HorizontalMultiLevelHierarchy"/>
    <dgm:cxn modelId="{D7DA366E-E822-47A3-A08A-4961910D06F6}" type="presParOf" srcId="{6F63F76A-B0BB-477D-B80E-F47DF38B7D58}" destId="{8BFAC8D5-932B-46CC-AC1E-ECF4FA4901FA}" srcOrd="1" destOrd="0" presId="urn:microsoft.com/office/officeart/2008/layout/HorizontalMultiLevelHierarchy"/>
    <dgm:cxn modelId="{211FF843-2ABC-422F-A258-3E58CC2953D2}" type="presParOf" srcId="{8BFAC8D5-932B-46CC-AC1E-ECF4FA4901FA}" destId="{12346BE1-F092-42CE-8E96-D60B52510559}" srcOrd="0" destOrd="0" presId="urn:microsoft.com/office/officeart/2008/layout/HorizontalMultiLevelHierarchy"/>
    <dgm:cxn modelId="{9B96D5D5-C836-419D-ACD8-52E9608B0960}" type="presParOf" srcId="{8BFAC8D5-932B-46CC-AC1E-ECF4FA4901FA}" destId="{1B66062E-3B4D-4D20-AEAD-84CDC56AA67C}" srcOrd="1" destOrd="0" presId="urn:microsoft.com/office/officeart/2008/layout/HorizontalMultiLevelHierarchy"/>
    <dgm:cxn modelId="{9DC2CFFD-EF8B-425E-92F0-6AD7BA86E481}" type="presParOf" srcId="{6F63F76A-B0BB-477D-B80E-F47DF38B7D58}" destId="{44311526-60FE-4A99-8607-0553FAE6ED11}" srcOrd="2" destOrd="0" presId="urn:microsoft.com/office/officeart/2008/layout/HorizontalMultiLevelHierarchy"/>
    <dgm:cxn modelId="{8CD7178B-5E53-4E9C-8C75-52D7C184532E}" type="presParOf" srcId="{44311526-60FE-4A99-8607-0553FAE6ED11}" destId="{9C658A43-9A5F-4BF2-877E-BD86684C64E3}" srcOrd="0" destOrd="0" presId="urn:microsoft.com/office/officeart/2008/layout/HorizontalMultiLevelHierarchy"/>
    <dgm:cxn modelId="{B3805A25-D270-43BF-8821-7E0C2EB2B69C}" type="presParOf" srcId="{6F63F76A-B0BB-477D-B80E-F47DF38B7D58}" destId="{66EC5358-977C-4A09-9130-721FEC205D72}" srcOrd="3" destOrd="0" presId="urn:microsoft.com/office/officeart/2008/layout/HorizontalMultiLevelHierarchy"/>
    <dgm:cxn modelId="{FC5FEE97-DC48-4EA6-95FA-F8CDEB32A6AD}" type="presParOf" srcId="{66EC5358-977C-4A09-9130-721FEC205D72}" destId="{01ABB0D4-27F6-4881-ABC2-A1AB7C436A61}" srcOrd="0" destOrd="0" presId="urn:microsoft.com/office/officeart/2008/layout/HorizontalMultiLevelHierarchy"/>
    <dgm:cxn modelId="{47CB0097-2E07-464B-9BEB-8EEDF04BCE5E}" type="presParOf" srcId="{66EC5358-977C-4A09-9130-721FEC205D72}" destId="{33DED40A-C10A-4590-B259-F3210B826C95}" srcOrd="1" destOrd="0" presId="urn:microsoft.com/office/officeart/2008/layout/HorizontalMultiLevelHierarchy"/>
    <dgm:cxn modelId="{D2B7EA42-A543-497F-8203-A17BC6E08BE6}" type="presParOf" srcId="{6F63F76A-B0BB-477D-B80E-F47DF38B7D58}" destId="{422A6B20-B328-4FFA-8675-373EDE0A8A8A}" srcOrd="4" destOrd="0" presId="urn:microsoft.com/office/officeart/2008/layout/HorizontalMultiLevelHierarchy"/>
    <dgm:cxn modelId="{7E8873CC-84D7-41C3-A44A-B1BA267DD5CB}" type="presParOf" srcId="{422A6B20-B328-4FFA-8675-373EDE0A8A8A}" destId="{177BBDBD-DD72-4E87-960F-5AE751F70597}" srcOrd="0" destOrd="0" presId="urn:microsoft.com/office/officeart/2008/layout/HorizontalMultiLevelHierarchy"/>
    <dgm:cxn modelId="{F1A04CE6-EFE5-4F4B-A1CF-DBF59408399F}" type="presParOf" srcId="{6F63F76A-B0BB-477D-B80E-F47DF38B7D58}" destId="{4823707B-DB57-482F-82DA-FE3FCCED05A1}" srcOrd="5" destOrd="0" presId="urn:microsoft.com/office/officeart/2008/layout/HorizontalMultiLevelHierarchy"/>
    <dgm:cxn modelId="{6AE5B765-7715-4959-9828-4E86A99BAE20}" type="presParOf" srcId="{4823707B-DB57-482F-82DA-FE3FCCED05A1}" destId="{0FB2A1C7-12B5-4B93-ADE7-38DFB4AE74F6}" srcOrd="0" destOrd="0" presId="urn:microsoft.com/office/officeart/2008/layout/HorizontalMultiLevelHierarchy"/>
    <dgm:cxn modelId="{FEFFEA14-6168-43C6-BE2C-08A71E4AC3AC}" type="presParOf" srcId="{4823707B-DB57-482F-82DA-FE3FCCED05A1}" destId="{1AEF82A1-692B-4DC8-BB5A-93D619C349AF}" srcOrd="1" destOrd="0" presId="urn:microsoft.com/office/officeart/2008/layout/HorizontalMultiLevelHierarchy"/>
    <dgm:cxn modelId="{2E084F82-ED6A-4EE2-8FDE-7C5DC9443A9A}" type="presParOf" srcId="{6F63F76A-B0BB-477D-B80E-F47DF38B7D58}" destId="{15FDA7A9-CDBE-4485-B85C-DD90F5C2BDF5}" srcOrd="6" destOrd="0" presId="urn:microsoft.com/office/officeart/2008/layout/HorizontalMultiLevelHierarchy"/>
    <dgm:cxn modelId="{8A5766DB-4067-4069-BCAD-54E3D9C0F88B}" type="presParOf" srcId="{15FDA7A9-CDBE-4485-B85C-DD90F5C2BDF5}" destId="{14FFDC5B-1E15-472D-9FBB-059B7CB9995E}" srcOrd="0" destOrd="0" presId="urn:microsoft.com/office/officeart/2008/layout/HorizontalMultiLevelHierarchy"/>
    <dgm:cxn modelId="{E7C6D5B7-B539-4320-94F6-0652D26CFE82}" type="presParOf" srcId="{6F63F76A-B0BB-477D-B80E-F47DF38B7D58}" destId="{DFA1B2A2-067F-4497-848C-696DA8FD7AD3}" srcOrd="7" destOrd="0" presId="urn:microsoft.com/office/officeart/2008/layout/HorizontalMultiLevelHierarchy"/>
    <dgm:cxn modelId="{62616DF7-5E23-42EC-88EA-E316747708B8}" type="presParOf" srcId="{DFA1B2A2-067F-4497-848C-696DA8FD7AD3}" destId="{D1929B71-DEC0-4848-93BF-71E3083ADA96}" srcOrd="0" destOrd="0" presId="urn:microsoft.com/office/officeart/2008/layout/HorizontalMultiLevelHierarchy"/>
    <dgm:cxn modelId="{BE27B38D-3AF3-4DD5-9D39-8FEE4AB8678E}" type="presParOf" srcId="{DFA1B2A2-067F-4497-848C-696DA8FD7AD3}" destId="{0EE8E165-C410-4CE6-9AE8-8C6177D9ADC1}" srcOrd="1" destOrd="0" presId="urn:microsoft.com/office/officeart/2008/layout/HorizontalMultiLevelHierarchy"/>
    <dgm:cxn modelId="{E72E88EC-055E-470E-A397-650C9C8906D4}" type="presParOf" srcId="{6F63F76A-B0BB-477D-B80E-F47DF38B7D58}" destId="{EF628028-990D-47AD-8643-791A4965C7B9}" srcOrd="8" destOrd="0" presId="urn:microsoft.com/office/officeart/2008/layout/HorizontalMultiLevelHierarchy"/>
    <dgm:cxn modelId="{A2E19A88-E278-403D-B688-C15A06E5B87C}" type="presParOf" srcId="{EF628028-990D-47AD-8643-791A4965C7B9}" destId="{59182863-98D4-4F26-83C1-695AD354452B}" srcOrd="0" destOrd="0" presId="urn:microsoft.com/office/officeart/2008/layout/HorizontalMultiLevelHierarchy"/>
    <dgm:cxn modelId="{9D8D15F9-89D4-4263-9746-2317A6457C98}" type="presParOf" srcId="{6F63F76A-B0BB-477D-B80E-F47DF38B7D58}" destId="{D7EF83DD-CC6D-4621-8D34-873D65D3475F}" srcOrd="9" destOrd="0" presId="urn:microsoft.com/office/officeart/2008/layout/HorizontalMultiLevelHierarchy"/>
    <dgm:cxn modelId="{55AF9064-874E-4480-B342-82178E725511}" type="presParOf" srcId="{D7EF83DD-CC6D-4621-8D34-873D65D3475F}" destId="{4313636D-72A0-48BF-87DC-3FD5DB7233FF}" srcOrd="0" destOrd="0" presId="urn:microsoft.com/office/officeart/2008/layout/HorizontalMultiLevelHierarchy"/>
    <dgm:cxn modelId="{A0B7E072-78AE-4F8D-A6A3-A732D617D9FF}" type="presParOf" srcId="{D7EF83DD-CC6D-4621-8D34-873D65D3475F}" destId="{60CF6185-4CA2-49D1-AC0E-2FF2F456675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28028-990D-47AD-8643-791A4965C7B9}">
      <dsp:nvSpPr>
        <dsp:cNvPr id="0" name=""/>
        <dsp:cNvSpPr/>
      </dsp:nvSpPr>
      <dsp:spPr>
        <a:xfrm>
          <a:off x="2738595" y="2709333"/>
          <a:ext cx="592278" cy="2257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6139" y="0"/>
              </a:lnTo>
              <a:lnTo>
                <a:pt x="296139" y="2257160"/>
              </a:lnTo>
              <a:lnTo>
                <a:pt x="592278" y="225716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800" kern="1200"/>
        </a:p>
      </dsp:txBody>
      <dsp:txXfrm>
        <a:off x="2976395" y="3779574"/>
        <a:ext cx="116678" cy="116678"/>
      </dsp:txXfrm>
    </dsp:sp>
    <dsp:sp modelId="{15FDA7A9-CDBE-4485-B85C-DD90F5C2BDF5}">
      <dsp:nvSpPr>
        <dsp:cNvPr id="0" name=""/>
        <dsp:cNvSpPr/>
      </dsp:nvSpPr>
      <dsp:spPr>
        <a:xfrm>
          <a:off x="2738595" y="2709333"/>
          <a:ext cx="592278" cy="1128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6139" y="0"/>
              </a:lnTo>
              <a:lnTo>
                <a:pt x="296139" y="1128580"/>
              </a:lnTo>
              <a:lnTo>
                <a:pt x="592278" y="112858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002870" y="3241759"/>
        <a:ext cx="63727" cy="63727"/>
      </dsp:txXfrm>
    </dsp:sp>
    <dsp:sp modelId="{422A6B20-B328-4FFA-8675-373EDE0A8A8A}">
      <dsp:nvSpPr>
        <dsp:cNvPr id="0" name=""/>
        <dsp:cNvSpPr/>
      </dsp:nvSpPr>
      <dsp:spPr>
        <a:xfrm>
          <a:off x="2738595" y="2663613"/>
          <a:ext cx="5922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2278" y="4572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019927" y="2694526"/>
        <a:ext cx="29613" cy="29613"/>
      </dsp:txXfrm>
    </dsp:sp>
    <dsp:sp modelId="{44311526-60FE-4A99-8607-0553FAE6ED11}">
      <dsp:nvSpPr>
        <dsp:cNvPr id="0" name=""/>
        <dsp:cNvSpPr/>
      </dsp:nvSpPr>
      <dsp:spPr>
        <a:xfrm>
          <a:off x="2738595" y="1580753"/>
          <a:ext cx="592278" cy="1128580"/>
        </a:xfrm>
        <a:custGeom>
          <a:avLst/>
          <a:gdLst/>
          <a:ahLst/>
          <a:cxnLst/>
          <a:rect l="0" t="0" r="0" b="0"/>
          <a:pathLst>
            <a:path>
              <a:moveTo>
                <a:pt x="0" y="1128580"/>
              </a:moveTo>
              <a:lnTo>
                <a:pt x="296139" y="1128580"/>
              </a:lnTo>
              <a:lnTo>
                <a:pt x="296139" y="0"/>
              </a:lnTo>
              <a:lnTo>
                <a:pt x="592278" y="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002870" y="2113179"/>
        <a:ext cx="63727" cy="63727"/>
      </dsp:txXfrm>
    </dsp:sp>
    <dsp:sp modelId="{CA43F3F0-4B8C-4809-BFB9-5DBD066AD0AF}">
      <dsp:nvSpPr>
        <dsp:cNvPr id="0" name=""/>
        <dsp:cNvSpPr/>
      </dsp:nvSpPr>
      <dsp:spPr>
        <a:xfrm>
          <a:off x="2738595" y="452172"/>
          <a:ext cx="592278" cy="2257160"/>
        </a:xfrm>
        <a:custGeom>
          <a:avLst/>
          <a:gdLst/>
          <a:ahLst/>
          <a:cxnLst/>
          <a:rect l="0" t="0" r="0" b="0"/>
          <a:pathLst>
            <a:path>
              <a:moveTo>
                <a:pt x="0" y="2257160"/>
              </a:moveTo>
              <a:lnTo>
                <a:pt x="296139" y="2257160"/>
              </a:lnTo>
              <a:lnTo>
                <a:pt x="296139" y="0"/>
              </a:lnTo>
              <a:lnTo>
                <a:pt x="592278" y="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800" kern="1200"/>
        </a:p>
      </dsp:txBody>
      <dsp:txXfrm>
        <a:off x="2976395" y="1522413"/>
        <a:ext cx="116678" cy="116678"/>
      </dsp:txXfrm>
    </dsp:sp>
    <dsp:sp modelId="{AED36C2F-DCEF-41FC-99C9-2DC847345C0F}">
      <dsp:nvSpPr>
        <dsp:cNvPr id="0" name=""/>
        <dsp:cNvSpPr/>
      </dsp:nvSpPr>
      <dsp:spPr>
        <a:xfrm rot="16200000">
          <a:off x="-88795" y="2257901"/>
          <a:ext cx="4751916" cy="902864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ORGANOGRAMA INSTITUCIONAL</a:t>
          </a:r>
        </a:p>
      </dsp:txBody>
      <dsp:txXfrm>
        <a:off x="-88795" y="2257901"/>
        <a:ext cx="4751916" cy="902864"/>
      </dsp:txXfrm>
    </dsp:sp>
    <dsp:sp modelId="{12346BE1-F092-42CE-8E96-D60B52510559}">
      <dsp:nvSpPr>
        <dsp:cNvPr id="0" name=""/>
        <dsp:cNvSpPr/>
      </dsp:nvSpPr>
      <dsp:spPr>
        <a:xfrm>
          <a:off x="3330874" y="740"/>
          <a:ext cx="2961394" cy="902864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Plenário</a:t>
          </a:r>
        </a:p>
      </dsp:txBody>
      <dsp:txXfrm>
        <a:off x="3330874" y="740"/>
        <a:ext cx="2961394" cy="902864"/>
      </dsp:txXfrm>
    </dsp:sp>
    <dsp:sp modelId="{01ABB0D4-27F6-4881-ABC2-A1AB7C436A61}">
      <dsp:nvSpPr>
        <dsp:cNvPr id="0" name=""/>
        <dsp:cNvSpPr/>
      </dsp:nvSpPr>
      <dsp:spPr>
        <a:xfrm>
          <a:off x="3330874" y="1129321"/>
          <a:ext cx="2961394" cy="902864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Mesa Diretora</a:t>
          </a:r>
        </a:p>
      </dsp:txBody>
      <dsp:txXfrm>
        <a:off x="3330874" y="1129321"/>
        <a:ext cx="2961394" cy="902864"/>
      </dsp:txXfrm>
    </dsp:sp>
    <dsp:sp modelId="{0FB2A1C7-12B5-4B93-ADE7-38DFB4AE74F6}">
      <dsp:nvSpPr>
        <dsp:cNvPr id="0" name=""/>
        <dsp:cNvSpPr/>
      </dsp:nvSpPr>
      <dsp:spPr>
        <a:xfrm>
          <a:off x="3330874" y="2257901"/>
          <a:ext cx="2961394" cy="902864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Presidente</a:t>
          </a:r>
        </a:p>
      </dsp:txBody>
      <dsp:txXfrm>
        <a:off x="3330874" y="2257901"/>
        <a:ext cx="2961394" cy="902864"/>
      </dsp:txXfrm>
    </dsp:sp>
    <dsp:sp modelId="{D1929B71-DEC0-4848-93BF-71E3083ADA96}">
      <dsp:nvSpPr>
        <dsp:cNvPr id="0" name=""/>
        <dsp:cNvSpPr/>
      </dsp:nvSpPr>
      <dsp:spPr>
        <a:xfrm>
          <a:off x="3330874" y="3386481"/>
          <a:ext cx="2961394" cy="902864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Assessor Jurídico</a:t>
          </a:r>
        </a:p>
      </dsp:txBody>
      <dsp:txXfrm>
        <a:off x="3330874" y="3386481"/>
        <a:ext cx="2961394" cy="902864"/>
      </dsp:txXfrm>
    </dsp:sp>
    <dsp:sp modelId="{4313636D-72A0-48BF-87DC-3FD5DB7233FF}">
      <dsp:nvSpPr>
        <dsp:cNvPr id="0" name=""/>
        <dsp:cNvSpPr/>
      </dsp:nvSpPr>
      <dsp:spPr>
        <a:xfrm>
          <a:off x="3330874" y="4515061"/>
          <a:ext cx="2961394" cy="902864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Assistente Legislativa</a:t>
          </a:r>
        </a:p>
      </dsp:txBody>
      <dsp:txXfrm>
        <a:off x="3330874" y="4515061"/>
        <a:ext cx="2961394" cy="902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DC669D-32BE-E446-6817-797BD3332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C09327-F4C3-524C-CB5B-D16265B01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9E9520-3E19-CAD4-A2E4-630F7ABAD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08A5D2-C828-7886-428F-B9903AE91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46E58D-684E-0670-7E24-2A1BE49C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5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97B6B0-2B05-0F59-A503-CE8D7A63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11EDD47-CE16-0A0E-0B08-B78170748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801A23-6B0E-650C-1FE3-871011698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658F28-1D94-796A-A620-A77960B31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04A283-F5FA-F9A6-6C9E-A4921778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39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2010E3-0E40-F722-7890-46D8EC21A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6FBDA6-4234-6548-BDF6-998E74D22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9943DF-555C-E81A-DDF1-F5E03E34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1E7EEF-C908-AC2E-9C18-2202C2994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1751B6-C009-CA3A-E72C-DDEA4CEBE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33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FF07A-F8C8-6842-CDA8-8ECCEF80B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156971-1B67-162E-903A-93467377C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B645BB-295C-7544-C72B-415DA211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5ED36F-CEC4-7687-AAC3-EE222D128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CF433C-4087-DC26-DDB5-75756EC0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55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A5C8B-FD21-6E56-665B-CFB07CF88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6B860C-095B-F1AD-D66F-5C662C33F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327BD9-B691-F6B8-9028-3EC382F4C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60CB88-BCD6-AB63-2212-57638F28E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7E8580-7050-098C-5A12-78EF6F99D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66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4ABFD1-C55A-0AC9-100F-1BA0B7C4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98D876-74CA-E445-C404-2DD9F26781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2F7F888-E1E3-C02D-41C7-EEDB0CB21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2EB341C-3994-B033-2B1A-DCB7751E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32C7EB-C328-35F3-C1F9-20853BB88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501E3-A1FD-4970-BCE7-A6AA42A9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2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12D42-23D4-6661-0CD3-51C91EAC5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756506-284C-C62B-9060-193E4AFD3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A77C8DB-6EF5-86EC-8D39-8515CCADD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7BBC81E-49C3-169A-2DB1-9603026DF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588ED44-B325-463B-F29C-D693248CC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4B3EB9-CA52-FED7-796A-655BC353A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4568F43-A840-53E8-5B9D-AC2C4F6B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39850A8-2607-A0C3-103A-E317EAE7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46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1F72E7-C340-04CA-1B57-C82B6020D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A29749-5E00-4766-6FE8-339CC05B7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C90CACA-FAD1-2423-191E-2AB0A04FC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ECE6910-17F4-16FC-6EB9-4CB99541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44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F1F6777-F1C1-9F04-A3D0-9A2BC5AFB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94923F4-5919-EC9A-C6EE-7BBA156D8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577C71-2F8E-29BE-0680-28008E82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33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5B818-6C8E-368F-DF83-923D4B597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F13E10-146E-B900-C9F9-B5DF51467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F8A586D-476E-E71D-1D3E-B46D21A65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02989CD-623E-4F53-FAD8-C774A045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5E91F9-72C0-A66D-2BE1-9371384E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B52117-B238-A06E-E314-C6392A4DB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84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BDA09-6E7D-E152-E1DC-D9DF809AE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5C7B00-2A41-5323-72CF-3737F481F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DCD31D-4177-F7E5-4FE9-8973F56AB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652D23-4C9E-349C-A12B-34F72A70A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3B1F4A3-13CF-F29D-6161-35F094E45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0656F3-552B-9527-973F-8D919BC80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07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B723B4-0BC9-BEED-0EF7-D9ACE454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02A3CB-E21F-4A39-838B-3A653716C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6A3D74-3D40-25A6-B5EE-70358EB8C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43052-186F-41B2-8F00-630A94319FCB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A837BB-B381-EB7E-02B0-5E0CF8E60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B54200-4E97-4F44-15D9-B9A1837C1C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BA814-1283-4F1C-AF40-8440C3AE31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28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EA7C2B1D-6973-6A02-1A36-9D6406DACC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413448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8761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2026-04-10T17:18:32Z</dcterms:created>
  <dcterms:modified xsi:type="dcterms:W3CDTF">2026-04-10T17:18:42Z</dcterms:modified>
</cp:coreProperties>
</file>